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300" r:id="rId2"/>
    <p:sldId id="323" r:id="rId3"/>
    <p:sldId id="2141411566" r:id="rId4"/>
    <p:sldId id="2141411567" r:id="rId5"/>
    <p:sldId id="2141411568" r:id="rId6"/>
    <p:sldId id="2141411569" r:id="rId7"/>
    <p:sldId id="2141411570" r:id="rId8"/>
    <p:sldId id="2141411571" r:id="rId9"/>
    <p:sldId id="327" r:id="rId10"/>
  </p:sldIdLst>
  <p:sldSz cx="12192000" cy="6858000"/>
  <p:notesSz cx="6858000" cy="9144000"/>
  <p:embeddedFontLst>
    <p:embeddedFont>
      <p:font typeface="Atkinson Hyperlegible" pitchFamily="2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mbria" panose="02040503050406030204" pitchFamily="18" charset="0"/>
      <p:regular r:id="rId20"/>
      <p:bold r:id="rId21"/>
      <p:italic r:id="rId22"/>
      <p:boldItalic r:id="rId23"/>
    </p:embeddedFont>
  </p:embeddedFontLst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7DBF"/>
    <a:srgbClr val="B3C0E2"/>
    <a:srgbClr val="595959"/>
    <a:srgbClr val="98D7CE"/>
    <a:srgbClr val="BAECE4"/>
    <a:srgbClr val="31B09C"/>
    <a:srgbClr val="C7DDF1"/>
    <a:srgbClr val="DEEBF7"/>
    <a:srgbClr val="26262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68862" autoAdjust="0"/>
  </p:normalViewPr>
  <p:slideViewPr>
    <p:cSldViewPr snapToGrid="0">
      <p:cViewPr varScale="1">
        <p:scale>
          <a:sx n="78" d="100"/>
          <a:sy n="78" d="100"/>
        </p:scale>
        <p:origin x="1872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5448C-9631-42E7-A042-829907BF31F8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D9D50-C061-45AE-A04B-DE5F593CE4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95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 to Unit 2 of Module 7.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37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unit, you will be able to explain how to prepare for training sessions that you will facilitate.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222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prepare for a Data Collection training session, you will need to use some of the HHFA tools that we discussed in Unit 1.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082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start,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HHFA questionnaire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Facilitator’s guide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always be open and accessible when facilitators start their preparation of the training.</a:t>
            </a:r>
            <a:r>
              <a:rPr lang="en-US" sz="18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78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have been assigned sessions from questionnaire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sections 13 to 31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summary tables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can help you to easily: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visualize;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summarize; and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technical content.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593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 Facilitator’s guide,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and follow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chapter, which covers general topics such as: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purpose;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audience;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package;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purpose of and how to use the guide; 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outcomes;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methods;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approach;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materials and equipment; and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human resources.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832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 guidance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sessions you have been assigned to facilitate from the Facilitator’s guide. This will contain: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approximate duration of the session;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materials needed;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outcomes;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materials to be reviewed when preparing for the session; and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 points to consider during the session.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guidance should be reviewed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jointly with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PowerPoint sessions you have been assigned to facilitate, which contain: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learning outcomes;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content, supported with: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illustrations;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images; and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active learning activities.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700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case of doubts on any particular question or session,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consult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Reference manual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363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now completed Unit 2.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 review these steps in the practice exercise, then try the module quiz.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91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79F1-05A3-4387-9047-8268792CE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257D8-8E90-4BD3-BD75-EC6A1FDFC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270674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E7B00-9E38-48BD-BD42-585E5B855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62318-839A-4DDB-AF7F-45DACAE6C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87B4-2514-406D-B06A-514A36A974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EC6CB-FB4B-4747-A6C9-07B449B88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30FBF-9DC0-41DC-B410-5E37DDED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864880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54561-7F4C-422F-8E1F-711420A6B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4B118-3C98-497F-B8E6-AEBCC31A9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9668B-8E65-4318-9CEE-0F1452AD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DDD7F-A795-48C9-A231-763010EB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3A3BD-0C69-402D-A27C-A44D4045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046886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E6A1C-CFCE-4465-ABAA-B8C208D2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C2C64-E46C-497D-8F72-DC94C614A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DD8F-9785-4942-ACD0-C6B973D8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E645A-8142-4BF4-AAEA-2FBD85F0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24A14-094F-464A-B7D7-1E73DADE4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98181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BEEE-DAE7-4F47-8541-54166AF1B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12E93-C960-4135-8A27-F88922A9C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B0224-69A1-4B8A-9CFB-05EA2A0E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EA8A2-0B04-40FB-8BDB-6D62EAEF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393D8-AEEE-4AA2-BCB6-53E8C3FD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388247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BC8C3-7C4A-4EE6-B177-515F3C8A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3D30-0AED-4F72-8850-D78E9DA62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DBDC9-5432-419C-81D3-7339C35C6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C437F-64CD-4199-9402-DB1AC565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E094F-4283-4248-A6E4-76FAA653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3E755-361D-4A07-9A04-F3672E0B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06574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F21F-A968-449D-9FA2-CD5BD9EEE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07DC4-998D-4CFC-8745-1C33E9C6F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3E50B-6A8C-4134-8F3C-2EBD034B6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FA19B-EC28-42AD-970C-0FBA3DF7C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156B2-52AE-4203-82A9-0A3A38D4E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B79C6-97D2-47ED-9D6F-89F52B67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88382-302A-42A5-96FC-00CD76AF2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3C413-632F-487F-A064-ECCFF20C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285609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FE986-CC09-40CB-8794-728D3A4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C4580-E0E0-410E-A8EF-55963542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0021B1-B1A5-4390-9931-62B9973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E1ED0-6B72-4D34-AF65-543DAD8F5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505985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1B427D-848C-4440-B914-46185C91A9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70E5F-7E9C-4E79-B83A-F4E7F164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BC04C-EDBB-432A-BF79-45E0343C5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923972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1281D-9C7D-4187-9515-3D6F62106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45368-E801-4D4A-B2F4-A47CEC9BB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DDBD52-441C-459D-BF68-BD401B80A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469C6-7A38-4890-B220-CFCECB42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B9655-B326-4380-AD04-96DBAA6BC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750C96-C745-4135-AE92-FA4AE6EC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9383526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FD55-E903-4166-B501-905B0C2B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2E65C9-DDAA-466A-A6FC-7D116EDC8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AA80B-212E-41D3-87AF-FC58A5D07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3AF25-52CF-4127-AE62-8E55B6DAE2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4994E-CCCB-42D2-A6E5-F7BFB558C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6B599-E99E-4B76-A90C-C8233724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53919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AB451-C634-4A9E-BFB0-9D91D0869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2FA12-8D9E-475C-A9D6-5357EB51C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613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BB4486-8548-7693-0F10-43CD15A9C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EFF31C0-596D-4351-B46F-8440B6312256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73EB9B5-8DB0-C2BA-6F75-5397B8DDBBCD}"/>
                </a:ext>
              </a:extLst>
            </p:cNvPr>
            <p:cNvGrpSpPr/>
            <p:nvPr/>
          </p:nvGrpSpPr>
          <p:grpSpPr>
            <a:xfrm>
              <a:off x="3225226" y="1805920"/>
              <a:ext cx="8950445" cy="3240000"/>
              <a:chOff x="3225226" y="1805920"/>
              <a:chExt cx="8950445" cy="32400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209C60B-4EAE-983B-EB90-2186CBA79AFC}"/>
                  </a:ext>
                </a:extLst>
              </p:cNvPr>
              <p:cNvSpPr/>
              <p:nvPr/>
            </p:nvSpPr>
            <p:spPr>
              <a:xfrm>
                <a:off x="3225226" y="1805920"/>
                <a:ext cx="8950445" cy="3240000"/>
              </a:xfrm>
              <a:prstGeom prst="rect">
                <a:avLst/>
              </a:prstGeom>
              <a:solidFill>
                <a:srgbClr val="25B1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7A08889B-A57A-D7C8-EAE7-BACEAFFB47D7}"/>
                  </a:ext>
                </a:extLst>
              </p:cNvPr>
              <p:cNvGrpSpPr/>
              <p:nvPr/>
            </p:nvGrpSpPr>
            <p:grpSpPr>
              <a:xfrm>
                <a:off x="3497856" y="2471469"/>
                <a:ext cx="7504761" cy="2183252"/>
                <a:chOff x="3029663" y="2688111"/>
                <a:chExt cx="7504761" cy="2183252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C5CA4A5-1A67-5576-0CC7-176E1C118893}"/>
                    </a:ext>
                  </a:extLst>
                </p:cNvPr>
                <p:cNvSpPr txBox="1"/>
                <p:nvPr/>
              </p:nvSpPr>
              <p:spPr>
                <a:xfrm>
                  <a:off x="3029663" y="2688111"/>
                  <a:ext cx="4720763" cy="59586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3600" dirty="0"/>
                    <a:t>Unit 2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8E7EEC0C-39AC-6792-600F-2FF2EFB7D9EB}"/>
                    </a:ext>
                  </a:extLst>
                </p:cNvPr>
                <p:cNvSpPr txBox="1"/>
                <p:nvPr/>
              </p:nvSpPr>
              <p:spPr>
                <a:xfrm>
                  <a:off x="3029663" y="3442895"/>
                  <a:ext cx="7504761" cy="1428468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4800" dirty="0"/>
                    <a:t>Preparing for training sessions</a:t>
                  </a:r>
                </a:p>
              </p:txBody>
            </p:sp>
          </p:grp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EE406-88EA-4B8D-8328-47404BB29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0067691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499200" y="2677993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By the end of this unit, you will be able to: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B51BEA6-30C4-BF3A-513C-068EAD4C8451}"/>
              </a:ext>
            </a:extLst>
          </p:cNvPr>
          <p:cNvSpPr txBox="1"/>
          <p:nvPr/>
        </p:nvSpPr>
        <p:spPr>
          <a:xfrm>
            <a:off x="3782477" y="3211563"/>
            <a:ext cx="8278894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explain how to prepare for training sessions that you will facilitate</a:t>
            </a:r>
          </a:p>
        </p:txBody>
      </p:sp>
      <p:pic>
        <p:nvPicPr>
          <p:cNvPr id="3" name="bullet white">
            <a:extLst>
              <a:ext uri="{FF2B5EF4-FFF2-40B4-BE49-F238E27FC236}">
                <a16:creationId xmlns:a16="http://schemas.microsoft.com/office/drawing/2014/main" id="{5144A0A6-322A-4B3E-AD56-6C04AF562D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77" y="3366260"/>
            <a:ext cx="117692" cy="12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06858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84D8390B-55BB-DC68-6C38-234C5F4C2E56}"/>
              </a:ext>
            </a:extLst>
          </p:cNvPr>
          <p:cNvGrpSpPr/>
          <p:nvPr/>
        </p:nvGrpSpPr>
        <p:grpSpPr>
          <a:xfrm>
            <a:off x="-1235" y="-815"/>
            <a:ext cx="11250761" cy="611122"/>
            <a:chOff x="-1235" y="-815"/>
            <a:chExt cx="11250761" cy="61112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AD478BE-FBDA-DC64-8558-B8C0FB8235B4}"/>
                </a:ext>
              </a:extLst>
            </p:cNvPr>
            <p:cNvSpPr txBox="1"/>
            <p:nvPr/>
          </p:nvSpPr>
          <p:spPr>
            <a:xfrm>
              <a:off x="734150" y="21600"/>
              <a:ext cx="1051537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How to prepare for sessions you need to facilitate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BBCD590-2449-7FDC-111E-501E5119F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49" name="textbox1">
            <a:extLst>
              <a:ext uri="{FF2B5EF4-FFF2-40B4-BE49-F238E27FC236}">
                <a16:creationId xmlns:a16="http://schemas.microsoft.com/office/drawing/2014/main" id="{8F6278E6-70FB-4D80-80AA-2913D37BF473}"/>
              </a:ext>
            </a:extLst>
          </p:cNvPr>
          <p:cNvSpPr txBox="1"/>
          <p:nvPr/>
        </p:nvSpPr>
        <p:spPr>
          <a:xfrm>
            <a:off x="451870" y="4511414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HHFA questionnaire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00D390F7-257C-450C-9652-12B5F45D0C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06" y="1725486"/>
            <a:ext cx="1908491" cy="270075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D3D5037-56EB-4B7A-9E61-002FD8DA3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555" y="1725486"/>
            <a:ext cx="1873085" cy="270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B18C2769-B740-4AE0-9A50-E0EF7A87AF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780" y="1722921"/>
            <a:ext cx="1873087" cy="27000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D43DD8-D79E-4C11-8D91-4CFC5C76B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459" y="1722921"/>
            <a:ext cx="2266422" cy="2700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813D6B1-4D87-4F9C-94D2-5B57D9ECE787}"/>
              </a:ext>
            </a:extLst>
          </p:cNvPr>
          <p:cNvSpPr/>
          <p:nvPr/>
        </p:nvSpPr>
        <p:spPr>
          <a:xfrm>
            <a:off x="3058713" y="2843718"/>
            <a:ext cx="300306" cy="384904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2">
            <a:extLst>
              <a:ext uri="{FF2B5EF4-FFF2-40B4-BE49-F238E27FC236}">
                <a16:creationId xmlns:a16="http://schemas.microsoft.com/office/drawing/2014/main" id="{AA2B0B67-4FA0-45A5-9285-660FA5FC035E}"/>
              </a:ext>
            </a:extLst>
          </p:cNvPr>
          <p:cNvSpPr txBox="1"/>
          <p:nvPr/>
        </p:nvSpPr>
        <p:spPr>
          <a:xfrm>
            <a:off x="3293986" y="4511414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Facilitator’s </a:t>
            </a:r>
            <a:br>
              <a:rPr lang="en-GB" sz="2400" dirty="0">
                <a:solidFill>
                  <a:srgbClr val="595959"/>
                </a:solidFill>
              </a:rPr>
            </a:br>
            <a:r>
              <a:rPr lang="en-GB" sz="2400" dirty="0">
                <a:solidFill>
                  <a:srgbClr val="595959"/>
                </a:solidFill>
              </a:rPr>
              <a:t>guide</a:t>
            </a:r>
          </a:p>
        </p:txBody>
      </p:sp>
      <p:sp>
        <p:nvSpPr>
          <p:cNvPr id="66" name="textbox3">
            <a:extLst>
              <a:ext uri="{FF2B5EF4-FFF2-40B4-BE49-F238E27FC236}">
                <a16:creationId xmlns:a16="http://schemas.microsoft.com/office/drawing/2014/main" id="{D71605B8-75DD-481A-8BCF-259F11BEAF92}"/>
              </a:ext>
            </a:extLst>
          </p:cNvPr>
          <p:cNvSpPr txBox="1"/>
          <p:nvPr/>
        </p:nvSpPr>
        <p:spPr>
          <a:xfrm>
            <a:off x="6198673" y="4511414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Sessions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52F383-D6C0-43EF-BD33-88B97045EEAA}"/>
              </a:ext>
            </a:extLst>
          </p:cNvPr>
          <p:cNvSpPr txBox="1"/>
          <p:nvPr/>
        </p:nvSpPr>
        <p:spPr>
          <a:xfrm>
            <a:off x="9194998" y="4511414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Reference </a:t>
            </a:r>
            <a:br>
              <a:rPr lang="en-GB" sz="2400" dirty="0">
                <a:solidFill>
                  <a:srgbClr val="595959"/>
                </a:solidFill>
              </a:rPr>
            </a:br>
            <a:r>
              <a:rPr lang="en-GB" sz="2400" dirty="0">
                <a:solidFill>
                  <a:srgbClr val="595959"/>
                </a:solidFill>
              </a:rPr>
              <a:t>manual</a:t>
            </a:r>
          </a:p>
        </p:txBody>
      </p: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EC4788D2-3091-4B19-95CD-9607D8AA41F6}"/>
              </a:ext>
            </a:extLst>
          </p:cNvPr>
          <p:cNvSpPr/>
          <p:nvPr/>
        </p:nvSpPr>
        <p:spPr>
          <a:xfrm>
            <a:off x="8890636" y="2813171"/>
            <a:ext cx="300306" cy="384904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lus Sign 3">
            <a:extLst>
              <a:ext uri="{FF2B5EF4-FFF2-40B4-BE49-F238E27FC236}">
                <a16:creationId xmlns:a16="http://schemas.microsoft.com/office/drawing/2014/main" id="{3E9F3005-C20A-40CA-9320-905F9FDB13C3}"/>
              </a:ext>
            </a:extLst>
          </p:cNvPr>
          <p:cNvSpPr/>
          <p:nvPr/>
        </p:nvSpPr>
        <p:spPr>
          <a:xfrm>
            <a:off x="5824777" y="2781767"/>
            <a:ext cx="508805" cy="508805"/>
          </a:xfrm>
          <a:prstGeom prst="mathPlus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09419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2" grpId="0" animBg="1"/>
      <p:bldP spid="65" grpId="0"/>
      <p:bldP spid="66" grpId="0"/>
      <p:bldP spid="67" grpId="0"/>
      <p:bldP spid="71" grpId="0" animBg="1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468709" cy="611122"/>
            <a:chOff x="-1235" y="-815"/>
            <a:chExt cx="1046870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973332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How to prepare for sessions you need to facilitate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pic>
        <p:nvPicPr>
          <p:cNvPr id="3" name="healthcare facility">
            <a:extLst>
              <a:ext uri="{FF2B5EF4-FFF2-40B4-BE49-F238E27FC236}">
                <a16:creationId xmlns:a16="http://schemas.microsoft.com/office/drawing/2014/main" id="{03B8AB9D-0E54-411D-B59B-C847415B70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548" y="937927"/>
            <a:ext cx="2711494" cy="38371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F6C32E-4776-42BC-89E7-D970FF4ADC5A}"/>
              </a:ext>
            </a:extLst>
          </p:cNvPr>
          <p:cNvSpPr txBox="1"/>
          <p:nvPr/>
        </p:nvSpPr>
        <p:spPr>
          <a:xfrm>
            <a:off x="609456" y="4974357"/>
            <a:ext cx="10973087" cy="1343253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The HHFA questionnaire and the Facilitator’s guide should always be open and accessible when facilitators start their preparation of the training.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BE2AFC-B1F4-4210-A913-D765BB406F6F}"/>
              </a:ext>
            </a:extLst>
          </p:cNvPr>
          <p:cNvSpPr/>
          <p:nvPr/>
        </p:nvSpPr>
        <p:spPr>
          <a:xfrm>
            <a:off x="536770" y="4974357"/>
            <a:ext cx="80255" cy="1343253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healthcare facility">
            <a:extLst>
              <a:ext uri="{FF2B5EF4-FFF2-40B4-BE49-F238E27FC236}">
                <a16:creationId xmlns:a16="http://schemas.microsoft.com/office/drawing/2014/main" id="{682A933D-5B9A-4E63-8E2E-A9FA6D9980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842" y="937926"/>
            <a:ext cx="2661937" cy="383710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0605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84D8390B-55BB-DC68-6C38-234C5F4C2E56}"/>
              </a:ext>
            </a:extLst>
          </p:cNvPr>
          <p:cNvGrpSpPr/>
          <p:nvPr/>
        </p:nvGrpSpPr>
        <p:grpSpPr>
          <a:xfrm>
            <a:off x="-1235" y="-815"/>
            <a:ext cx="10849857" cy="611122"/>
            <a:chOff x="-1235" y="-815"/>
            <a:chExt cx="10849857" cy="61112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AD478BE-FBDA-DC64-8558-B8C0FB8235B4}"/>
                </a:ext>
              </a:extLst>
            </p:cNvPr>
            <p:cNvSpPr txBox="1"/>
            <p:nvPr/>
          </p:nvSpPr>
          <p:spPr>
            <a:xfrm>
              <a:off x="734150" y="21600"/>
              <a:ext cx="1011447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How to prepare for sessions you need to facilitate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BBCD590-2449-7FDC-111E-501E5119F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1FBAF18-7324-06C4-EDC1-BA1C07448FE3}"/>
              </a:ext>
            </a:extLst>
          </p:cNvPr>
          <p:cNvSpPr txBox="1"/>
          <p:nvPr/>
        </p:nvSpPr>
        <p:spPr>
          <a:xfrm>
            <a:off x="768509" y="801233"/>
            <a:ext cx="10697586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have been assigned sessions from sections 13 to 31, the summary tables can help you to:</a:t>
            </a:r>
          </a:p>
        </p:txBody>
      </p:sp>
      <p:sp>
        <p:nvSpPr>
          <p:cNvPr id="13" name="bulletText1">
            <a:extLst>
              <a:ext uri="{FF2B5EF4-FFF2-40B4-BE49-F238E27FC236}">
                <a16:creationId xmlns:a16="http://schemas.microsoft.com/office/drawing/2014/main" id="{1A888DB7-7699-4793-8D18-791EAB9E320D}"/>
              </a:ext>
            </a:extLst>
          </p:cNvPr>
          <p:cNvSpPr txBox="1"/>
          <p:nvPr/>
        </p:nvSpPr>
        <p:spPr>
          <a:xfrm>
            <a:off x="1903929" y="1756492"/>
            <a:ext cx="60234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visualize</a:t>
            </a:r>
          </a:p>
        </p:txBody>
      </p:sp>
      <p:sp>
        <p:nvSpPr>
          <p:cNvPr id="14" name="bulletText2">
            <a:extLst>
              <a:ext uri="{FF2B5EF4-FFF2-40B4-BE49-F238E27FC236}">
                <a16:creationId xmlns:a16="http://schemas.microsoft.com/office/drawing/2014/main" id="{D712CC60-CE7B-4135-B74A-1E3EAD1A9728}"/>
              </a:ext>
            </a:extLst>
          </p:cNvPr>
          <p:cNvSpPr txBox="1"/>
          <p:nvPr/>
        </p:nvSpPr>
        <p:spPr>
          <a:xfrm>
            <a:off x="1903929" y="2390862"/>
            <a:ext cx="6201956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summarize</a:t>
            </a:r>
          </a:p>
        </p:txBody>
      </p:sp>
      <p:sp>
        <p:nvSpPr>
          <p:cNvPr id="15" name="bulletText3">
            <a:extLst>
              <a:ext uri="{FF2B5EF4-FFF2-40B4-BE49-F238E27FC236}">
                <a16:creationId xmlns:a16="http://schemas.microsoft.com/office/drawing/2014/main" id="{315247FE-E925-4CFA-A1E3-58C2C4C99F64}"/>
              </a:ext>
            </a:extLst>
          </p:cNvPr>
          <p:cNvSpPr txBox="1"/>
          <p:nvPr/>
        </p:nvSpPr>
        <p:spPr>
          <a:xfrm>
            <a:off x="1903929" y="3025232"/>
            <a:ext cx="4949817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technical content</a:t>
            </a:r>
            <a:endParaRPr lang="en-GB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bullet">
            <a:extLst>
              <a:ext uri="{FF2B5EF4-FFF2-40B4-BE49-F238E27FC236}">
                <a16:creationId xmlns:a16="http://schemas.microsoft.com/office/drawing/2014/main" id="{66B20B66-210B-4C38-BCE9-CB2D518BAE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899" y="1915048"/>
            <a:ext cx="117692" cy="122400"/>
          </a:xfrm>
          <a:prstGeom prst="rect">
            <a:avLst/>
          </a:prstGeom>
        </p:spPr>
      </p:pic>
      <p:pic>
        <p:nvPicPr>
          <p:cNvPr id="23" name="bullet2">
            <a:extLst>
              <a:ext uri="{FF2B5EF4-FFF2-40B4-BE49-F238E27FC236}">
                <a16:creationId xmlns:a16="http://schemas.microsoft.com/office/drawing/2014/main" id="{95FB0FA6-8F12-4920-B986-CDD45AB4B7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899" y="2534463"/>
            <a:ext cx="117692" cy="122400"/>
          </a:xfrm>
          <a:prstGeom prst="rect">
            <a:avLst/>
          </a:prstGeom>
        </p:spPr>
      </p:pic>
      <p:pic>
        <p:nvPicPr>
          <p:cNvPr id="24" name="bullet3">
            <a:extLst>
              <a:ext uri="{FF2B5EF4-FFF2-40B4-BE49-F238E27FC236}">
                <a16:creationId xmlns:a16="http://schemas.microsoft.com/office/drawing/2014/main" id="{B869B2D1-3604-4ED4-8CCB-D7958AC50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469" y="3183389"/>
            <a:ext cx="117692" cy="12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129F1A-B8E4-46AC-94B0-D515EC94AA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078" y="3659203"/>
            <a:ext cx="9082448" cy="29277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869457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11C2849-6A91-B650-FDA0-1FFD204E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1522" y="-528"/>
            <a:ext cx="611122" cy="610548"/>
          </a:xfrm>
          <a:prstGeom prst="rect">
            <a:avLst/>
          </a:prstGeom>
        </p:spPr>
      </p:pic>
      <p:sp>
        <p:nvSpPr>
          <p:cNvPr id="2" name="grid1">
            <a:extLst>
              <a:ext uri="{FF2B5EF4-FFF2-40B4-BE49-F238E27FC236}">
                <a16:creationId xmlns:a16="http://schemas.microsoft.com/office/drawing/2014/main" id="{D61F9243-FE1A-97E5-7BC6-7862D478981D}"/>
              </a:ext>
            </a:extLst>
          </p:cNvPr>
          <p:cNvSpPr txBox="1"/>
          <p:nvPr/>
        </p:nvSpPr>
        <p:spPr>
          <a:xfrm>
            <a:off x="734150" y="740289"/>
            <a:ext cx="5360074" cy="5699980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grid2">
            <a:extLst>
              <a:ext uri="{FF2B5EF4-FFF2-40B4-BE49-F238E27FC236}">
                <a16:creationId xmlns:a16="http://schemas.microsoft.com/office/drawing/2014/main" id="{07C19065-355D-20C1-A917-7B7BC40650DF}"/>
              </a:ext>
            </a:extLst>
          </p:cNvPr>
          <p:cNvSpPr txBox="1"/>
          <p:nvPr/>
        </p:nvSpPr>
        <p:spPr>
          <a:xfrm>
            <a:off x="6199796" y="740289"/>
            <a:ext cx="5360074" cy="5699980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aption1">
            <a:extLst>
              <a:ext uri="{FF2B5EF4-FFF2-40B4-BE49-F238E27FC236}">
                <a16:creationId xmlns:a16="http://schemas.microsoft.com/office/drawing/2014/main" id="{F0B98466-E387-A2D2-F1A1-699370EB4FD7}"/>
              </a:ext>
            </a:extLst>
          </p:cNvPr>
          <p:cNvSpPr txBox="1"/>
          <p:nvPr/>
        </p:nvSpPr>
        <p:spPr>
          <a:xfrm>
            <a:off x="731330" y="958641"/>
            <a:ext cx="5366448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Facilitator’s guide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F42100-4748-4B5F-941E-2858E89D3C12}"/>
              </a:ext>
            </a:extLst>
          </p:cNvPr>
          <p:cNvSpPr txBox="1"/>
          <p:nvPr/>
        </p:nvSpPr>
        <p:spPr>
          <a:xfrm>
            <a:off x="734149" y="21482"/>
            <a:ext cx="102287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595959"/>
                </a:solidFill>
              </a:rPr>
              <a:t>How to prepare for sessions you need to facilitate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C8ED37-C765-4B90-A336-C6AE90135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29" y="1615411"/>
            <a:ext cx="2595115" cy="3740786"/>
          </a:xfrm>
          <a:prstGeom prst="rect">
            <a:avLst/>
          </a:prstGeom>
        </p:spPr>
      </p:pic>
      <p:pic>
        <p:nvPicPr>
          <p:cNvPr id="20" name="bullet01">
            <a:extLst>
              <a:ext uri="{FF2B5EF4-FFF2-40B4-BE49-F238E27FC236}">
                <a16:creationId xmlns:a16="http://schemas.microsoft.com/office/drawing/2014/main" id="{4BC12271-7311-4C1E-A98C-0DEC79D1BC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61" y="1047620"/>
            <a:ext cx="117692" cy="122400"/>
          </a:xfrm>
          <a:prstGeom prst="rect">
            <a:avLst/>
          </a:prstGeom>
        </p:spPr>
      </p:pic>
      <p:sp>
        <p:nvSpPr>
          <p:cNvPr id="18" name="bulletText1">
            <a:extLst>
              <a:ext uri="{FF2B5EF4-FFF2-40B4-BE49-F238E27FC236}">
                <a16:creationId xmlns:a16="http://schemas.microsoft.com/office/drawing/2014/main" id="{A098F4E2-4A0E-4A82-9FE9-68C554D79901}"/>
              </a:ext>
            </a:extLst>
          </p:cNvPr>
          <p:cNvSpPr txBox="1"/>
          <p:nvPr/>
        </p:nvSpPr>
        <p:spPr>
          <a:xfrm>
            <a:off x="6929121" y="899568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training purpose</a:t>
            </a:r>
          </a:p>
        </p:txBody>
      </p:sp>
      <p:pic>
        <p:nvPicPr>
          <p:cNvPr id="22" name="bullet02">
            <a:extLst>
              <a:ext uri="{FF2B5EF4-FFF2-40B4-BE49-F238E27FC236}">
                <a16:creationId xmlns:a16="http://schemas.microsoft.com/office/drawing/2014/main" id="{B75E01DD-661E-438B-AE0C-4DD744DA25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74" y="1615411"/>
            <a:ext cx="117692" cy="122400"/>
          </a:xfrm>
          <a:prstGeom prst="rect">
            <a:avLst/>
          </a:prstGeom>
        </p:spPr>
      </p:pic>
      <p:sp>
        <p:nvSpPr>
          <p:cNvPr id="19" name="bulletText2">
            <a:extLst>
              <a:ext uri="{FF2B5EF4-FFF2-40B4-BE49-F238E27FC236}">
                <a16:creationId xmlns:a16="http://schemas.microsoft.com/office/drawing/2014/main" id="{10722E91-0E19-45A1-8D99-4BA7264395F4}"/>
              </a:ext>
            </a:extLst>
          </p:cNvPr>
          <p:cNvSpPr txBox="1"/>
          <p:nvPr/>
        </p:nvSpPr>
        <p:spPr>
          <a:xfrm>
            <a:off x="6929121" y="1462610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audience</a:t>
            </a:r>
          </a:p>
        </p:txBody>
      </p:sp>
      <p:pic>
        <p:nvPicPr>
          <p:cNvPr id="23" name="bullet03">
            <a:extLst>
              <a:ext uri="{FF2B5EF4-FFF2-40B4-BE49-F238E27FC236}">
                <a16:creationId xmlns:a16="http://schemas.microsoft.com/office/drawing/2014/main" id="{A03AF3E6-6F7D-4E89-AA08-D58B660BB5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61" y="2167284"/>
            <a:ext cx="117692" cy="122400"/>
          </a:xfrm>
          <a:prstGeom prst="rect">
            <a:avLst/>
          </a:prstGeom>
        </p:spPr>
      </p:pic>
      <p:sp>
        <p:nvSpPr>
          <p:cNvPr id="24" name="bulletText3">
            <a:extLst>
              <a:ext uri="{FF2B5EF4-FFF2-40B4-BE49-F238E27FC236}">
                <a16:creationId xmlns:a16="http://schemas.microsoft.com/office/drawing/2014/main" id="{08C0F971-FFCA-4C63-83CF-C7A1A12AA82B}"/>
              </a:ext>
            </a:extLst>
          </p:cNvPr>
          <p:cNvSpPr txBox="1"/>
          <p:nvPr/>
        </p:nvSpPr>
        <p:spPr>
          <a:xfrm>
            <a:off x="6929121" y="2013850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training package</a:t>
            </a:r>
          </a:p>
        </p:txBody>
      </p:sp>
      <p:pic>
        <p:nvPicPr>
          <p:cNvPr id="25" name="bullet04">
            <a:extLst>
              <a:ext uri="{FF2B5EF4-FFF2-40B4-BE49-F238E27FC236}">
                <a16:creationId xmlns:a16="http://schemas.microsoft.com/office/drawing/2014/main" id="{D1E70266-49B4-4256-B346-B3BC8A34AE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74" y="2727116"/>
            <a:ext cx="117692" cy="122400"/>
          </a:xfrm>
          <a:prstGeom prst="rect">
            <a:avLst/>
          </a:prstGeom>
        </p:spPr>
      </p:pic>
      <p:sp>
        <p:nvSpPr>
          <p:cNvPr id="26" name="bulletText4">
            <a:extLst>
              <a:ext uri="{FF2B5EF4-FFF2-40B4-BE49-F238E27FC236}">
                <a16:creationId xmlns:a16="http://schemas.microsoft.com/office/drawing/2014/main" id="{695E9ABD-00D9-437A-BB6A-9A35E6EA17BD}"/>
              </a:ext>
            </a:extLst>
          </p:cNvPr>
          <p:cNvSpPr txBox="1"/>
          <p:nvPr/>
        </p:nvSpPr>
        <p:spPr>
          <a:xfrm>
            <a:off x="6929121" y="2592607"/>
            <a:ext cx="4681353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purpose of/how to use the guide</a:t>
            </a:r>
          </a:p>
        </p:txBody>
      </p:sp>
      <p:pic>
        <p:nvPicPr>
          <p:cNvPr id="27" name="bullet05">
            <a:extLst>
              <a:ext uri="{FF2B5EF4-FFF2-40B4-BE49-F238E27FC236}">
                <a16:creationId xmlns:a16="http://schemas.microsoft.com/office/drawing/2014/main" id="{888C1BA9-2154-4D5D-A4F8-DF5650D3F3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61" y="3286948"/>
            <a:ext cx="117692" cy="122400"/>
          </a:xfrm>
          <a:prstGeom prst="rect">
            <a:avLst/>
          </a:prstGeom>
        </p:spPr>
      </p:pic>
      <p:sp>
        <p:nvSpPr>
          <p:cNvPr id="28" name="bulletText5">
            <a:extLst>
              <a:ext uri="{FF2B5EF4-FFF2-40B4-BE49-F238E27FC236}">
                <a16:creationId xmlns:a16="http://schemas.microsoft.com/office/drawing/2014/main" id="{26E6E212-BA77-4FEB-B2D5-EDAD7870EB06}"/>
              </a:ext>
            </a:extLst>
          </p:cNvPr>
          <p:cNvSpPr txBox="1"/>
          <p:nvPr/>
        </p:nvSpPr>
        <p:spPr>
          <a:xfrm>
            <a:off x="6929121" y="3147981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schedule</a:t>
            </a:r>
          </a:p>
        </p:txBody>
      </p:sp>
      <p:pic>
        <p:nvPicPr>
          <p:cNvPr id="29" name="bullet06">
            <a:extLst>
              <a:ext uri="{FF2B5EF4-FFF2-40B4-BE49-F238E27FC236}">
                <a16:creationId xmlns:a16="http://schemas.microsoft.com/office/drawing/2014/main" id="{C641B3DC-3224-4131-9A10-610BE4618C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74" y="3846780"/>
            <a:ext cx="117692" cy="122400"/>
          </a:xfrm>
          <a:prstGeom prst="rect">
            <a:avLst/>
          </a:prstGeom>
        </p:spPr>
      </p:pic>
      <p:sp>
        <p:nvSpPr>
          <p:cNvPr id="30" name="bulletText6">
            <a:extLst>
              <a:ext uri="{FF2B5EF4-FFF2-40B4-BE49-F238E27FC236}">
                <a16:creationId xmlns:a16="http://schemas.microsoft.com/office/drawing/2014/main" id="{7AB2BE26-40A8-4849-974A-E5C38FC7DA67}"/>
              </a:ext>
            </a:extLst>
          </p:cNvPr>
          <p:cNvSpPr txBox="1"/>
          <p:nvPr/>
        </p:nvSpPr>
        <p:spPr>
          <a:xfrm>
            <a:off x="6929121" y="3692036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outcomes</a:t>
            </a:r>
          </a:p>
        </p:txBody>
      </p:sp>
      <p:pic>
        <p:nvPicPr>
          <p:cNvPr id="31" name="bullet07">
            <a:extLst>
              <a:ext uri="{FF2B5EF4-FFF2-40B4-BE49-F238E27FC236}">
                <a16:creationId xmlns:a16="http://schemas.microsoft.com/office/drawing/2014/main" id="{9F5D9A01-9D5D-47E5-8407-1B1B65173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61" y="4406612"/>
            <a:ext cx="117692" cy="122400"/>
          </a:xfrm>
          <a:prstGeom prst="rect">
            <a:avLst/>
          </a:prstGeom>
        </p:spPr>
      </p:pic>
      <p:sp>
        <p:nvSpPr>
          <p:cNvPr id="32" name="bulletText7">
            <a:extLst>
              <a:ext uri="{FF2B5EF4-FFF2-40B4-BE49-F238E27FC236}">
                <a16:creationId xmlns:a16="http://schemas.microsoft.com/office/drawing/2014/main" id="{2DFA6677-47E9-4DFA-953F-B1EE32396ACE}"/>
              </a:ext>
            </a:extLst>
          </p:cNvPr>
          <p:cNvSpPr txBox="1"/>
          <p:nvPr/>
        </p:nvSpPr>
        <p:spPr>
          <a:xfrm>
            <a:off x="6929121" y="4265190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methods</a:t>
            </a:r>
          </a:p>
        </p:txBody>
      </p:sp>
      <p:pic>
        <p:nvPicPr>
          <p:cNvPr id="33" name="bullet08">
            <a:extLst>
              <a:ext uri="{FF2B5EF4-FFF2-40B4-BE49-F238E27FC236}">
                <a16:creationId xmlns:a16="http://schemas.microsoft.com/office/drawing/2014/main" id="{3BD04404-B480-4622-8D75-528397BE22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74" y="4966444"/>
            <a:ext cx="117692" cy="122400"/>
          </a:xfrm>
          <a:prstGeom prst="rect">
            <a:avLst/>
          </a:prstGeom>
        </p:spPr>
      </p:pic>
      <p:sp>
        <p:nvSpPr>
          <p:cNvPr id="34" name="bulletText8">
            <a:extLst>
              <a:ext uri="{FF2B5EF4-FFF2-40B4-BE49-F238E27FC236}">
                <a16:creationId xmlns:a16="http://schemas.microsoft.com/office/drawing/2014/main" id="{A8A5954C-DAA8-4168-8026-24D9F2DFF3CE}"/>
              </a:ext>
            </a:extLst>
          </p:cNvPr>
          <p:cNvSpPr txBox="1"/>
          <p:nvPr/>
        </p:nvSpPr>
        <p:spPr>
          <a:xfrm>
            <a:off x="6929121" y="4831810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approach</a:t>
            </a:r>
          </a:p>
        </p:txBody>
      </p:sp>
      <p:pic>
        <p:nvPicPr>
          <p:cNvPr id="35" name="bullet09">
            <a:extLst>
              <a:ext uri="{FF2B5EF4-FFF2-40B4-BE49-F238E27FC236}">
                <a16:creationId xmlns:a16="http://schemas.microsoft.com/office/drawing/2014/main" id="{18E68F2D-31CF-447E-B7C3-8622F85728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0661" y="5526276"/>
            <a:ext cx="117692" cy="122400"/>
          </a:xfrm>
          <a:prstGeom prst="rect">
            <a:avLst/>
          </a:prstGeom>
        </p:spPr>
      </p:pic>
      <p:sp>
        <p:nvSpPr>
          <p:cNvPr id="36" name="bulletText9">
            <a:extLst>
              <a:ext uri="{FF2B5EF4-FFF2-40B4-BE49-F238E27FC236}">
                <a16:creationId xmlns:a16="http://schemas.microsoft.com/office/drawing/2014/main" id="{5F09FE50-663C-421D-A5A3-24988A39B4DC}"/>
              </a:ext>
            </a:extLst>
          </p:cNvPr>
          <p:cNvSpPr txBox="1"/>
          <p:nvPr/>
        </p:nvSpPr>
        <p:spPr>
          <a:xfrm>
            <a:off x="6929121" y="5384682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materials and equipment</a:t>
            </a:r>
          </a:p>
        </p:txBody>
      </p:sp>
      <p:pic>
        <p:nvPicPr>
          <p:cNvPr id="37" name="bullet10">
            <a:extLst>
              <a:ext uri="{FF2B5EF4-FFF2-40B4-BE49-F238E27FC236}">
                <a16:creationId xmlns:a16="http://schemas.microsoft.com/office/drawing/2014/main" id="{FDC32EF1-2696-4C45-B2CC-06F7EE8E00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574" y="6086110"/>
            <a:ext cx="117692" cy="122400"/>
          </a:xfrm>
          <a:prstGeom prst="rect">
            <a:avLst/>
          </a:prstGeom>
        </p:spPr>
      </p:pic>
      <p:sp>
        <p:nvSpPr>
          <p:cNvPr id="38" name="bulletText10">
            <a:extLst>
              <a:ext uri="{FF2B5EF4-FFF2-40B4-BE49-F238E27FC236}">
                <a16:creationId xmlns:a16="http://schemas.microsoft.com/office/drawing/2014/main" id="{CAE98779-E3E6-4E89-A53B-7D88C320C142}"/>
              </a:ext>
            </a:extLst>
          </p:cNvPr>
          <p:cNvSpPr txBox="1"/>
          <p:nvPr/>
        </p:nvSpPr>
        <p:spPr>
          <a:xfrm>
            <a:off x="6929121" y="5933309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human resources</a:t>
            </a:r>
          </a:p>
        </p:txBody>
      </p:sp>
      <p:sp>
        <p:nvSpPr>
          <p:cNvPr id="39" name="caption1">
            <a:extLst>
              <a:ext uri="{FF2B5EF4-FFF2-40B4-BE49-F238E27FC236}">
                <a16:creationId xmlns:a16="http://schemas.microsoft.com/office/drawing/2014/main" id="{53792D5B-7AAD-4CE5-911B-470E7EB29535}"/>
              </a:ext>
            </a:extLst>
          </p:cNvPr>
          <p:cNvSpPr txBox="1"/>
          <p:nvPr/>
        </p:nvSpPr>
        <p:spPr>
          <a:xfrm>
            <a:off x="926153" y="5612629"/>
            <a:ext cx="4981352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Read and follow 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 chapter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7613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/>
      <p:bldP spid="18" grpId="0"/>
      <p:bldP spid="19" grpId="0"/>
      <p:bldP spid="24" grpId="0"/>
      <p:bldP spid="26" grpId="0"/>
      <p:bldP spid="28" grpId="0"/>
      <p:bldP spid="30" grpId="0"/>
      <p:bldP spid="32" grpId="0"/>
      <p:bldP spid="34" grpId="0"/>
      <p:bldP spid="36" grpId="0"/>
      <p:bldP spid="38" grpId="0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11C2849-6A91-B650-FDA0-1FFD204E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1522" y="-528"/>
            <a:ext cx="611122" cy="610548"/>
          </a:xfrm>
          <a:prstGeom prst="rect">
            <a:avLst/>
          </a:prstGeom>
        </p:spPr>
      </p:pic>
      <p:sp>
        <p:nvSpPr>
          <p:cNvPr id="2" name="grid1">
            <a:extLst>
              <a:ext uri="{FF2B5EF4-FFF2-40B4-BE49-F238E27FC236}">
                <a16:creationId xmlns:a16="http://schemas.microsoft.com/office/drawing/2014/main" id="{D61F9243-FE1A-97E5-7BC6-7862D478981D}"/>
              </a:ext>
            </a:extLst>
          </p:cNvPr>
          <p:cNvSpPr txBox="1"/>
          <p:nvPr/>
        </p:nvSpPr>
        <p:spPr>
          <a:xfrm>
            <a:off x="734150" y="1029099"/>
            <a:ext cx="5360074" cy="5173514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grid2">
            <a:extLst>
              <a:ext uri="{FF2B5EF4-FFF2-40B4-BE49-F238E27FC236}">
                <a16:creationId xmlns:a16="http://schemas.microsoft.com/office/drawing/2014/main" id="{07C19065-355D-20C1-A917-7B7BC40650DF}"/>
              </a:ext>
            </a:extLst>
          </p:cNvPr>
          <p:cNvSpPr txBox="1"/>
          <p:nvPr/>
        </p:nvSpPr>
        <p:spPr>
          <a:xfrm>
            <a:off x="6199795" y="1029099"/>
            <a:ext cx="5360074" cy="5173514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aption1">
            <a:extLst>
              <a:ext uri="{FF2B5EF4-FFF2-40B4-BE49-F238E27FC236}">
                <a16:creationId xmlns:a16="http://schemas.microsoft.com/office/drawing/2014/main" id="{F0B98466-E387-A2D2-F1A1-699370EB4FD7}"/>
              </a:ext>
            </a:extLst>
          </p:cNvPr>
          <p:cNvSpPr txBox="1"/>
          <p:nvPr/>
        </p:nvSpPr>
        <p:spPr>
          <a:xfrm>
            <a:off x="2021515" y="1274554"/>
            <a:ext cx="3998707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specific guidance (Facilitator’s guide)</a:t>
            </a:r>
          </a:p>
        </p:txBody>
      </p:sp>
      <p:sp>
        <p:nvSpPr>
          <p:cNvPr id="18" name="caption2">
            <a:extLst>
              <a:ext uri="{FF2B5EF4-FFF2-40B4-BE49-F238E27FC236}">
                <a16:creationId xmlns:a16="http://schemas.microsoft.com/office/drawing/2014/main" id="{F4064464-674F-2517-2F80-D1BADDF9B61E}"/>
              </a:ext>
            </a:extLst>
          </p:cNvPr>
          <p:cNvSpPr txBox="1"/>
          <p:nvPr/>
        </p:nvSpPr>
        <p:spPr>
          <a:xfrm>
            <a:off x="7393019" y="1274554"/>
            <a:ext cx="3977346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guidance jointly with PowerPoint sessions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F42100-4748-4B5F-941E-2858E89D3C12}"/>
              </a:ext>
            </a:extLst>
          </p:cNvPr>
          <p:cNvSpPr txBox="1"/>
          <p:nvPr/>
        </p:nvSpPr>
        <p:spPr>
          <a:xfrm>
            <a:off x="734150" y="21482"/>
            <a:ext cx="102585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595959"/>
                </a:solidFill>
              </a:rPr>
              <a:t>How to prepare for sessions you need to facilitate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C8ED37-C765-4B90-A336-C6AE90135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855" y="1212735"/>
            <a:ext cx="577649" cy="8326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60BD073-C3A5-4214-B306-C7757FDD4B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074" y="1212735"/>
            <a:ext cx="832666" cy="832666"/>
          </a:xfrm>
          <a:prstGeom prst="rect">
            <a:avLst/>
          </a:prstGeom>
        </p:spPr>
      </p:pic>
      <p:pic>
        <p:nvPicPr>
          <p:cNvPr id="23" name="bullet01">
            <a:extLst>
              <a:ext uri="{FF2B5EF4-FFF2-40B4-BE49-F238E27FC236}">
                <a16:creationId xmlns:a16="http://schemas.microsoft.com/office/drawing/2014/main" id="{6D21994E-0E9A-46CB-843A-A628D00B44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12" y="2387033"/>
            <a:ext cx="117692" cy="122400"/>
          </a:xfrm>
          <a:prstGeom prst="rect">
            <a:avLst/>
          </a:prstGeom>
        </p:spPr>
      </p:pic>
      <p:sp>
        <p:nvSpPr>
          <p:cNvPr id="17" name="bulletText1">
            <a:extLst>
              <a:ext uri="{FF2B5EF4-FFF2-40B4-BE49-F238E27FC236}">
                <a16:creationId xmlns:a16="http://schemas.microsoft.com/office/drawing/2014/main" id="{853BEA60-CDDD-4C03-B2C5-72C9CF3F1060}"/>
              </a:ext>
            </a:extLst>
          </p:cNvPr>
          <p:cNvSpPr txBox="1"/>
          <p:nvPr/>
        </p:nvSpPr>
        <p:spPr>
          <a:xfrm>
            <a:off x="1396886" y="2247909"/>
            <a:ext cx="4633059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approximate duration of the session</a:t>
            </a:r>
          </a:p>
        </p:txBody>
      </p:sp>
      <p:pic>
        <p:nvPicPr>
          <p:cNvPr id="24" name="bullet02">
            <a:extLst>
              <a:ext uri="{FF2B5EF4-FFF2-40B4-BE49-F238E27FC236}">
                <a16:creationId xmlns:a16="http://schemas.microsoft.com/office/drawing/2014/main" id="{D4AF4034-0157-451B-B52F-F929FBB6C1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12" y="3334245"/>
            <a:ext cx="117692" cy="122400"/>
          </a:xfrm>
          <a:prstGeom prst="rect">
            <a:avLst/>
          </a:prstGeom>
        </p:spPr>
      </p:pic>
      <p:sp>
        <p:nvSpPr>
          <p:cNvPr id="19" name="bulletText2">
            <a:extLst>
              <a:ext uri="{FF2B5EF4-FFF2-40B4-BE49-F238E27FC236}">
                <a16:creationId xmlns:a16="http://schemas.microsoft.com/office/drawing/2014/main" id="{97AAC775-D26C-4C51-A2FE-B4BF13D33193}"/>
              </a:ext>
            </a:extLst>
          </p:cNvPr>
          <p:cNvSpPr txBox="1"/>
          <p:nvPr/>
        </p:nvSpPr>
        <p:spPr>
          <a:xfrm>
            <a:off x="1396886" y="3192615"/>
            <a:ext cx="460385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materials needed</a:t>
            </a:r>
          </a:p>
        </p:txBody>
      </p:sp>
      <p:pic>
        <p:nvPicPr>
          <p:cNvPr id="25" name="bullet03">
            <a:extLst>
              <a:ext uri="{FF2B5EF4-FFF2-40B4-BE49-F238E27FC236}">
                <a16:creationId xmlns:a16="http://schemas.microsoft.com/office/drawing/2014/main" id="{6B74AB4F-D498-4062-BA1A-6F5CC99B79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12" y="3957724"/>
            <a:ext cx="117692" cy="122400"/>
          </a:xfrm>
          <a:prstGeom prst="rect">
            <a:avLst/>
          </a:prstGeom>
        </p:spPr>
      </p:pic>
      <p:sp>
        <p:nvSpPr>
          <p:cNvPr id="20" name="bulletText3">
            <a:extLst>
              <a:ext uri="{FF2B5EF4-FFF2-40B4-BE49-F238E27FC236}">
                <a16:creationId xmlns:a16="http://schemas.microsoft.com/office/drawing/2014/main" id="{37453D23-F427-46E8-A040-54A47C502D89}"/>
              </a:ext>
            </a:extLst>
          </p:cNvPr>
          <p:cNvSpPr txBox="1"/>
          <p:nvPr/>
        </p:nvSpPr>
        <p:spPr>
          <a:xfrm>
            <a:off x="1396886" y="3804923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outcomes</a:t>
            </a:r>
          </a:p>
        </p:txBody>
      </p:sp>
      <p:pic>
        <p:nvPicPr>
          <p:cNvPr id="26" name="bullet04">
            <a:extLst>
              <a:ext uri="{FF2B5EF4-FFF2-40B4-BE49-F238E27FC236}">
                <a16:creationId xmlns:a16="http://schemas.microsoft.com/office/drawing/2014/main" id="{724B32EF-0EAE-4487-8D91-58697EB207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12" y="4561666"/>
            <a:ext cx="117692" cy="122400"/>
          </a:xfrm>
          <a:prstGeom prst="rect">
            <a:avLst/>
          </a:prstGeom>
        </p:spPr>
      </p:pic>
      <p:sp>
        <p:nvSpPr>
          <p:cNvPr id="22" name="bulletText4">
            <a:extLst>
              <a:ext uri="{FF2B5EF4-FFF2-40B4-BE49-F238E27FC236}">
                <a16:creationId xmlns:a16="http://schemas.microsoft.com/office/drawing/2014/main" id="{69CC3981-878B-4D41-8630-EF41002B3E2A}"/>
              </a:ext>
            </a:extLst>
          </p:cNvPr>
          <p:cNvSpPr txBox="1"/>
          <p:nvPr/>
        </p:nvSpPr>
        <p:spPr>
          <a:xfrm>
            <a:off x="1396886" y="4417230"/>
            <a:ext cx="4633059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materials to be reviewed when preparing for the session</a:t>
            </a:r>
          </a:p>
        </p:txBody>
      </p:sp>
      <p:pic>
        <p:nvPicPr>
          <p:cNvPr id="27" name="bullet05">
            <a:extLst>
              <a:ext uri="{FF2B5EF4-FFF2-40B4-BE49-F238E27FC236}">
                <a16:creationId xmlns:a16="http://schemas.microsoft.com/office/drawing/2014/main" id="{5339AC7F-8EEE-49CD-9D9F-0F4FB5D5970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112" y="5506372"/>
            <a:ext cx="117692" cy="122400"/>
          </a:xfrm>
          <a:prstGeom prst="rect">
            <a:avLst/>
          </a:prstGeom>
        </p:spPr>
      </p:pic>
      <p:sp>
        <p:nvSpPr>
          <p:cNvPr id="28" name="bulletText5">
            <a:extLst>
              <a:ext uri="{FF2B5EF4-FFF2-40B4-BE49-F238E27FC236}">
                <a16:creationId xmlns:a16="http://schemas.microsoft.com/office/drawing/2014/main" id="{444AF072-B3CD-449C-BE06-0E66DC4E68D9}"/>
              </a:ext>
            </a:extLst>
          </p:cNvPr>
          <p:cNvSpPr txBox="1"/>
          <p:nvPr/>
        </p:nvSpPr>
        <p:spPr>
          <a:xfrm>
            <a:off x="1396886" y="5361936"/>
            <a:ext cx="4633059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key points to consider during the session</a:t>
            </a:r>
          </a:p>
        </p:txBody>
      </p:sp>
      <p:pic>
        <p:nvPicPr>
          <p:cNvPr id="29" name="bullet01">
            <a:extLst>
              <a:ext uri="{FF2B5EF4-FFF2-40B4-BE49-F238E27FC236}">
                <a16:creationId xmlns:a16="http://schemas.microsoft.com/office/drawing/2014/main" id="{29FCF650-6BB6-4FC1-9B00-39C3286E43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36" y="2368161"/>
            <a:ext cx="117692" cy="122400"/>
          </a:xfrm>
          <a:prstGeom prst="rect">
            <a:avLst/>
          </a:prstGeom>
        </p:spPr>
      </p:pic>
      <p:sp>
        <p:nvSpPr>
          <p:cNvPr id="30" name="bulletText1">
            <a:extLst>
              <a:ext uri="{FF2B5EF4-FFF2-40B4-BE49-F238E27FC236}">
                <a16:creationId xmlns:a16="http://schemas.microsoft.com/office/drawing/2014/main" id="{915A71A6-DB1A-4C15-A02F-B13CD2CC39B4}"/>
              </a:ext>
            </a:extLst>
          </p:cNvPr>
          <p:cNvSpPr txBox="1"/>
          <p:nvPr/>
        </p:nvSpPr>
        <p:spPr>
          <a:xfrm>
            <a:off x="6904303" y="2229037"/>
            <a:ext cx="463305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outcomes</a:t>
            </a:r>
          </a:p>
        </p:txBody>
      </p:sp>
      <p:pic>
        <p:nvPicPr>
          <p:cNvPr id="31" name="bullet02">
            <a:extLst>
              <a:ext uri="{FF2B5EF4-FFF2-40B4-BE49-F238E27FC236}">
                <a16:creationId xmlns:a16="http://schemas.microsoft.com/office/drawing/2014/main" id="{FE1451FA-8B23-4A14-8DDA-25566E4112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036" y="3041693"/>
            <a:ext cx="117692" cy="122400"/>
          </a:xfrm>
          <a:prstGeom prst="rect">
            <a:avLst/>
          </a:prstGeom>
        </p:spPr>
      </p:pic>
      <p:sp>
        <p:nvSpPr>
          <p:cNvPr id="32" name="bulletText2">
            <a:extLst>
              <a:ext uri="{FF2B5EF4-FFF2-40B4-BE49-F238E27FC236}">
                <a16:creationId xmlns:a16="http://schemas.microsoft.com/office/drawing/2014/main" id="{F5421A99-54F1-4F0D-97FD-E6293180BFD4}"/>
              </a:ext>
            </a:extLst>
          </p:cNvPr>
          <p:cNvSpPr txBox="1"/>
          <p:nvPr/>
        </p:nvSpPr>
        <p:spPr>
          <a:xfrm>
            <a:off x="6904303" y="2900063"/>
            <a:ext cx="460385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content</a:t>
            </a:r>
          </a:p>
        </p:txBody>
      </p:sp>
      <p:pic>
        <p:nvPicPr>
          <p:cNvPr id="33" name="bullet03">
            <a:extLst>
              <a:ext uri="{FF2B5EF4-FFF2-40B4-BE49-F238E27FC236}">
                <a16:creationId xmlns:a16="http://schemas.microsoft.com/office/drawing/2014/main" id="{128A6CB2-0B5C-49AD-A4C5-710AB057275D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505" y="3588010"/>
            <a:ext cx="117692" cy="122400"/>
          </a:xfrm>
          <a:prstGeom prst="rect">
            <a:avLst/>
          </a:prstGeom>
        </p:spPr>
      </p:pic>
      <p:sp>
        <p:nvSpPr>
          <p:cNvPr id="34" name="bulletText3">
            <a:extLst>
              <a:ext uri="{FF2B5EF4-FFF2-40B4-BE49-F238E27FC236}">
                <a16:creationId xmlns:a16="http://schemas.microsoft.com/office/drawing/2014/main" id="{8CFCE4C0-DA32-4EC9-8333-63CBF127290B}"/>
              </a:ext>
            </a:extLst>
          </p:cNvPr>
          <p:cNvSpPr txBox="1"/>
          <p:nvPr/>
        </p:nvSpPr>
        <p:spPr>
          <a:xfrm>
            <a:off x="7467404" y="3435209"/>
            <a:ext cx="359967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animation</a:t>
            </a:r>
          </a:p>
        </p:txBody>
      </p:sp>
      <p:pic>
        <p:nvPicPr>
          <p:cNvPr id="35" name="bullet04">
            <a:extLst>
              <a:ext uri="{FF2B5EF4-FFF2-40B4-BE49-F238E27FC236}">
                <a16:creationId xmlns:a16="http://schemas.microsoft.com/office/drawing/2014/main" id="{34E5D291-33F7-4182-9E7F-4BF7F54A9B0A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505" y="4205688"/>
            <a:ext cx="117692" cy="122400"/>
          </a:xfrm>
          <a:prstGeom prst="rect">
            <a:avLst/>
          </a:prstGeom>
        </p:spPr>
      </p:pic>
      <p:sp>
        <p:nvSpPr>
          <p:cNvPr id="36" name="bulletText4">
            <a:extLst>
              <a:ext uri="{FF2B5EF4-FFF2-40B4-BE49-F238E27FC236}">
                <a16:creationId xmlns:a16="http://schemas.microsoft.com/office/drawing/2014/main" id="{EC0E60BD-60C6-4AC8-96FC-F15096ACDB6A}"/>
              </a:ext>
            </a:extLst>
          </p:cNvPr>
          <p:cNvSpPr txBox="1"/>
          <p:nvPr/>
        </p:nvSpPr>
        <p:spPr>
          <a:xfrm>
            <a:off x="7467404" y="4061252"/>
            <a:ext cx="359967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illustrations</a:t>
            </a:r>
          </a:p>
        </p:txBody>
      </p:sp>
      <p:pic>
        <p:nvPicPr>
          <p:cNvPr id="37" name="bullet04">
            <a:extLst>
              <a:ext uri="{FF2B5EF4-FFF2-40B4-BE49-F238E27FC236}">
                <a16:creationId xmlns:a16="http://schemas.microsoft.com/office/drawing/2014/main" id="{61570F66-1608-4D2D-B922-7BF3EEDE96F0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505" y="4831343"/>
            <a:ext cx="117692" cy="122400"/>
          </a:xfrm>
          <a:prstGeom prst="rect">
            <a:avLst/>
          </a:prstGeom>
        </p:spPr>
      </p:pic>
      <p:sp>
        <p:nvSpPr>
          <p:cNvPr id="38" name="bulletText4">
            <a:extLst>
              <a:ext uri="{FF2B5EF4-FFF2-40B4-BE49-F238E27FC236}">
                <a16:creationId xmlns:a16="http://schemas.microsoft.com/office/drawing/2014/main" id="{29A1198A-0E9C-4BD0-8ECA-128C617D7B41}"/>
              </a:ext>
            </a:extLst>
          </p:cNvPr>
          <p:cNvSpPr txBox="1"/>
          <p:nvPr/>
        </p:nvSpPr>
        <p:spPr>
          <a:xfrm>
            <a:off x="7467404" y="4686907"/>
            <a:ext cx="3505395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  <p:pic>
        <p:nvPicPr>
          <p:cNvPr id="39" name="bullet04">
            <a:extLst>
              <a:ext uri="{FF2B5EF4-FFF2-40B4-BE49-F238E27FC236}">
                <a16:creationId xmlns:a16="http://schemas.microsoft.com/office/drawing/2014/main" id="{B6AF9C31-50B3-45F3-ABCA-F3DF8665E1C2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505" y="5456998"/>
            <a:ext cx="117692" cy="122400"/>
          </a:xfrm>
          <a:prstGeom prst="rect">
            <a:avLst/>
          </a:prstGeom>
        </p:spPr>
      </p:pic>
      <p:sp>
        <p:nvSpPr>
          <p:cNvPr id="40" name="bulletText4">
            <a:extLst>
              <a:ext uri="{FF2B5EF4-FFF2-40B4-BE49-F238E27FC236}">
                <a16:creationId xmlns:a16="http://schemas.microsoft.com/office/drawing/2014/main" id="{2A7463BE-DED9-4E1F-BBD1-865D728BFC81}"/>
              </a:ext>
            </a:extLst>
          </p:cNvPr>
          <p:cNvSpPr txBox="1"/>
          <p:nvPr/>
        </p:nvSpPr>
        <p:spPr>
          <a:xfrm>
            <a:off x="7467404" y="5312562"/>
            <a:ext cx="3902960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activities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36378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5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/>
      <p:bldP spid="18" grpId="0"/>
      <p:bldP spid="17" grpId="0"/>
      <p:bldP spid="19" grpId="0"/>
      <p:bldP spid="20" grpId="0"/>
      <p:bldP spid="22" grpId="0"/>
      <p:bldP spid="28" grpId="0"/>
      <p:bldP spid="30" grpId="0"/>
      <p:bldP spid="32" grpId="0"/>
      <p:bldP spid="34" grpId="0"/>
      <p:bldP spid="36" grpId="0"/>
      <p:bldP spid="38" grpId="0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84D8390B-55BB-DC68-6C38-234C5F4C2E56}"/>
              </a:ext>
            </a:extLst>
          </p:cNvPr>
          <p:cNvGrpSpPr/>
          <p:nvPr/>
        </p:nvGrpSpPr>
        <p:grpSpPr>
          <a:xfrm>
            <a:off x="-1235" y="-815"/>
            <a:ext cx="11250761" cy="611122"/>
            <a:chOff x="-1235" y="-815"/>
            <a:chExt cx="11250761" cy="61112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AD478BE-FBDA-DC64-8558-B8C0FB8235B4}"/>
                </a:ext>
              </a:extLst>
            </p:cNvPr>
            <p:cNvSpPr txBox="1"/>
            <p:nvPr/>
          </p:nvSpPr>
          <p:spPr>
            <a:xfrm>
              <a:off x="734150" y="21600"/>
              <a:ext cx="10515376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How to prepare for sessions you need to facilitate</a:t>
              </a: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2BBCD590-2449-7FDC-111E-501E5119FF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49" name="textbox1">
            <a:extLst>
              <a:ext uri="{FF2B5EF4-FFF2-40B4-BE49-F238E27FC236}">
                <a16:creationId xmlns:a16="http://schemas.microsoft.com/office/drawing/2014/main" id="{8F6278E6-70FB-4D80-80AA-2913D37BF473}"/>
              </a:ext>
            </a:extLst>
          </p:cNvPr>
          <p:cNvSpPr txBox="1"/>
          <p:nvPr/>
        </p:nvSpPr>
        <p:spPr>
          <a:xfrm>
            <a:off x="356532" y="4123788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HHFA questionnaire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00D390F7-257C-450C-9652-12B5F45D0C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68" y="1337860"/>
            <a:ext cx="1908491" cy="270075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D3D5037-56EB-4B7A-9E61-002FD8DA3F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217" y="1337860"/>
            <a:ext cx="1873085" cy="2700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B18C2769-B740-4AE0-9A50-E0EF7A87AF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442" y="1335295"/>
            <a:ext cx="1873087" cy="27000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D43DD8-D79E-4C11-8D91-4CFC5C76B9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121" y="1335295"/>
            <a:ext cx="2266422" cy="2700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2813D6B1-4D87-4F9C-94D2-5B57D9ECE787}"/>
              </a:ext>
            </a:extLst>
          </p:cNvPr>
          <p:cNvSpPr/>
          <p:nvPr/>
        </p:nvSpPr>
        <p:spPr>
          <a:xfrm>
            <a:off x="2963375" y="2456092"/>
            <a:ext cx="300306" cy="384904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2">
            <a:extLst>
              <a:ext uri="{FF2B5EF4-FFF2-40B4-BE49-F238E27FC236}">
                <a16:creationId xmlns:a16="http://schemas.microsoft.com/office/drawing/2014/main" id="{AA2B0B67-4FA0-45A5-9285-660FA5FC035E}"/>
              </a:ext>
            </a:extLst>
          </p:cNvPr>
          <p:cNvSpPr txBox="1"/>
          <p:nvPr/>
        </p:nvSpPr>
        <p:spPr>
          <a:xfrm>
            <a:off x="3198648" y="4123788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Facilitator’s </a:t>
            </a:r>
            <a:br>
              <a:rPr lang="en-GB" sz="2400" dirty="0">
                <a:solidFill>
                  <a:srgbClr val="595959"/>
                </a:solidFill>
              </a:rPr>
            </a:br>
            <a:r>
              <a:rPr lang="en-GB" sz="2400" dirty="0">
                <a:solidFill>
                  <a:srgbClr val="595959"/>
                </a:solidFill>
              </a:rPr>
              <a:t>guide</a:t>
            </a:r>
          </a:p>
        </p:txBody>
      </p:sp>
      <p:sp>
        <p:nvSpPr>
          <p:cNvPr id="66" name="textbox3">
            <a:extLst>
              <a:ext uri="{FF2B5EF4-FFF2-40B4-BE49-F238E27FC236}">
                <a16:creationId xmlns:a16="http://schemas.microsoft.com/office/drawing/2014/main" id="{D71605B8-75DD-481A-8BCF-259F11BEAF92}"/>
              </a:ext>
            </a:extLst>
          </p:cNvPr>
          <p:cNvSpPr txBox="1"/>
          <p:nvPr/>
        </p:nvSpPr>
        <p:spPr>
          <a:xfrm>
            <a:off x="6103335" y="4123788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Sessions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52F383-D6C0-43EF-BD33-88B97045EEAA}"/>
              </a:ext>
            </a:extLst>
          </p:cNvPr>
          <p:cNvSpPr txBox="1"/>
          <p:nvPr/>
        </p:nvSpPr>
        <p:spPr>
          <a:xfrm>
            <a:off x="9099660" y="4123788"/>
            <a:ext cx="2699343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Reference </a:t>
            </a:r>
            <a:br>
              <a:rPr lang="en-GB" sz="2400" dirty="0">
                <a:solidFill>
                  <a:srgbClr val="595959"/>
                </a:solidFill>
              </a:rPr>
            </a:br>
            <a:r>
              <a:rPr lang="en-GB" sz="2400" dirty="0">
                <a:solidFill>
                  <a:srgbClr val="595959"/>
                </a:solidFill>
              </a:rPr>
              <a:t>manual</a:t>
            </a:r>
          </a:p>
        </p:txBody>
      </p: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EC4788D2-3091-4B19-95CD-9607D8AA41F6}"/>
              </a:ext>
            </a:extLst>
          </p:cNvPr>
          <p:cNvSpPr/>
          <p:nvPr/>
        </p:nvSpPr>
        <p:spPr>
          <a:xfrm>
            <a:off x="8795298" y="2425545"/>
            <a:ext cx="300306" cy="384904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Plus Sign 3">
            <a:extLst>
              <a:ext uri="{FF2B5EF4-FFF2-40B4-BE49-F238E27FC236}">
                <a16:creationId xmlns:a16="http://schemas.microsoft.com/office/drawing/2014/main" id="{3E9F3005-C20A-40CA-9320-905F9FDB13C3}"/>
              </a:ext>
            </a:extLst>
          </p:cNvPr>
          <p:cNvSpPr/>
          <p:nvPr/>
        </p:nvSpPr>
        <p:spPr>
          <a:xfrm>
            <a:off x="5729439" y="2394141"/>
            <a:ext cx="508805" cy="508805"/>
          </a:xfrm>
          <a:prstGeom prst="mathPlus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8B4DED-D506-4475-8E4F-B14B1233240D}"/>
              </a:ext>
            </a:extLst>
          </p:cNvPr>
          <p:cNvSpPr txBox="1"/>
          <p:nvPr/>
        </p:nvSpPr>
        <p:spPr>
          <a:xfrm>
            <a:off x="609456" y="5210015"/>
            <a:ext cx="10973087" cy="1343253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In case of doubts on any question or session, </a:t>
            </a:r>
            <a:r>
              <a:rPr lang="en-GB" sz="2400" b="1" dirty="0"/>
              <a:t>consult</a:t>
            </a:r>
            <a:r>
              <a:rPr lang="en-GB" sz="2400" dirty="0"/>
              <a:t> the </a:t>
            </a:r>
            <a:r>
              <a:rPr lang="en-GB" sz="2400" b="1" dirty="0"/>
              <a:t>reference manual </a:t>
            </a:r>
            <a:r>
              <a:rPr lang="en-GB" sz="2400" dirty="0"/>
              <a:t>for support.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19781DC-6747-4C72-A421-67A5985AFF5A}"/>
              </a:ext>
            </a:extLst>
          </p:cNvPr>
          <p:cNvSpPr/>
          <p:nvPr/>
        </p:nvSpPr>
        <p:spPr>
          <a:xfrm>
            <a:off x="536770" y="5210015"/>
            <a:ext cx="80255" cy="1343253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029433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71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499200" y="2677993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You have now completed Unit 2.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3E103A-B4A6-49A9-9DE5-C38654D1AF97}"/>
              </a:ext>
            </a:extLst>
          </p:cNvPr>
          <p:cNvSpPr txBox="1"/>
          <p:nvPr/>
        </p:nvSpPr>
        <p:spPr>
          <a:xfrm>
            <a:off x="3499200" y="3427460"/>
            <a:ext cx="7528029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Now review these steps in the practice exercise, then try the module quiz.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43635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6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Atkinson Hyperlegible"/>
        <a:ea typeface=""/>
        <a:cs typeface=""/>
      </a:majorFont>
      <a:minorFont>
        <a:latin typeface="Atkinson Hyperlegib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13789</TotalTime>
  <Words>587</Words>
  <Application>Microsoft Office PowerPoint</Application>
  <PresentationFormat>Widescreen</PresentationFormat>
  <Paragraphs>104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Arial</vt:lpstr>
      <vt:lpstr>Atkinson Hyperlegible</vt:lpstr>
      <vt:lpstr>Cambria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HHFA_dc_tot_module7_unit2_en</dc:title>
  <dc:creator>WHO</dc:creator>
  <cp:lastModifiedBy>G Johnson</cp:lastModifiedBy>
  <cp:revision>120</cp:revision>
  <dcterms:created xsi:type="dcterms:W3CDTF">2022-07-29T14:12:36Z</dcterms:created>
  <dcterms:modified xsi:type="dcterms:W3CDTF">2023-02-13T10:12:46Z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49A61451-EF37-459D-B250-D6265FEC33DA</vt:lpwstr>
  </property>
  <property fmtid="{D5CDD505-2E9C-101B-9397-08002B2CF9AE}" pid="3" name="ArticulatePath">
    <vt:lpwstr>skin-v0.2</vt:lpwstr>
  </property>
</Properties>
</file>

<file path=docProps/thumbnail.jpeg>
</file>